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435" r:id="rId5"/>
    <p:sldId id="258" r:id="rId6"/>
    <p:sldId id="259" r:id="rId7"/>
    <p:sldId id="262" r:id="rId8"/>
    <p:sldId id="2451" r:id="rId9"/>
    <p:sldId id="2437" r:id="rId10"/>
    <p:sldId id="2438" r:id="rId11"/>
    <p:sldId id="2439" r:id="rId12"/>
    <p:sldId id="2440" r:id="rId13"/>
    <p:sldId id="2441" r:id="rId14"/>
    <p:sldId id="2447" r:id="rId15"/>
    <p:sldId id="2448" r:id="rId16"/>
    <p:sldId id="2449" r:id="rId17"/>
    <p:sldId id="2450" r:id="rId18"/>
    <p:sldId id="2442" r:id="rId19"/>
    <p:sldId id="2443" r:id="rId20"/>
    <p:sldId id="2444" r:id="rId21"/>
    <p:sldId id="243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69" d="100"/>
          <a:sy n="69" d="100"/>
        </p:scale>
        <p:origin x="66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76" y="1425146"/>
            <a:ext cx="10863559" cy="2419179"/>
          </a:xfrm>
        </p:spPr>
        <p:txBody>
          <a:bodyPr>
            <a:normAutofit/>
          </a:bodyPr>
          <a:lstStyle/>
          <a:p>
            <a:r>
              <a:rPr lang="en-US" b="1" dirty="0">
                <a:latin typeface="Baskerville Old Face" panose="02020602080505020303" pitchFamily="18" charset="0"/>
              </a:rPr>
              <a:t>E commerce website management system</a:t>
            </a:r>
            <a:endParaRPr lang="en-US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Baskerville Old Face" panose="02020602080505020303" pitchFamily="18" charset="0"/>
              </a:rPr>
              <a:t>PRESENTATION</a:t>
            </a:r>
            <a:endParaRPr lang="en-US" sz="36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TABLES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55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TABLES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21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TABLES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02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TABLES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4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TABLES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909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SQL QUERY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6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SQL QUERY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83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SQL QUERY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3" y="1565565"/>
            <a:ext cx="11794433" cy="4696690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74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0446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2789013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98"/>
            <a:ext cx="12243008" cy="687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263610"/>
            <a:ext cx="5897217" cy="823783"/>
          </a:xfrm>
        </p:spPr>
        <p:txBody>
          <a:bodyPr>
            <a:noAutofit/>
          </a:bodyPr>
          <a:lstStyle/>
          <a:p>
            <a:r>
              <a:rPr lang="en-US" sz="4000" u="sng" dirty="0">
                <a:latin typeface="Britannic Bold" panose="020B0903060703020204" pitchFamily="34" charset="0"/>
              </a:rPr>
              <a:t>NAME OF TEAMMATES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8248" y="675501"/>
            <a:ext cx="6343135" cy="3140218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ABBASS HYDER(BSE-23F-100)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M.HUNAIN (BSE-23F-064)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MOHIB A.SAMAD(BSE-23F-090)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Forte" panose="03060902040502070203" pitchFamily="66" charset="0"/>
              </a:rPr>
              <a:t>HASHIR HASSAN(BSE-23F-056)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u="sng" dirty="0">
                <a:latin typeface="Algerian" panose="04020705040A02060702" pitchFamily="82" charset="0"/>
              </a:rPr>
              <a:t>What is e-commerce 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949971" y="1099750"/>
            <a:ext cx="6043246" cy="365125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7997" y="1197145"/>
            <a:ext cx="6043246" cy="46363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</a:t>
            </a:r>
            <a:r>
              <a:rPr lang="en-US" sz="2400" dirty="0"/>
              <a:t>Commonly known as Electronic – marketing.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It consists selling and buying goods and services over an electronic system such as internet and other computer network.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E-commerce is the purchasing, selling and exchanging goods and services over computer networks.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4400" b="1" dirty="0">
                <a:latin typeface="Baskerville Old Face" panose="02020602080505020303" pitchFamily="18" charset="0"/>
              </a:rPr>
              <a:t>ER-MODEL 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7" y="2163762"/>
            <a:ext cx="5325292" cy="4304541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6659" y="1330682"/>
            <a:ext cx="5421636" cy="654637"/>
          </a:xfrm>
        </p:spPr>
        <p:txBody>
          <a:bodyPr>
            <a:normAutofit fontScale="92500"/>
          </a:bodyPr>
          <a:lstStyle/>
          <a:p>
            <a:r>
              <a:rPr lang="en-US" b="1" u="sng" dirty="0">
                <a:latin typeface="Algerian" panose="04020705040A02060702" pitchFamily="82" charset="0"/>
              </a:rPr>
              <a:t>DEFINATION OF ER-MODEL?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6616" y="1985319"/>
            <a:ext cx="5873579" cy="434134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An Entity-Relationship (ER) model in a Database Management System (DBMS) is a conceptual framework used to describe the structure of a database. It visually represents the data and their interrelationships through entities, attributes, and relationships, providing a clear and systematic way to define data requirements and organize data within a database.</a:t>
            </a:r>
            <a:br>
              <a:rPr lang="en-US" dirty="0"/>
            </a:br>
            <a:r>
              <a:rPr lang="en-US" sz="2000" i="1" u="sng" dirty="0">
                <a:latin typeface="Algerian" panose="04020705040A02060702" pitchFamily="82" charset="0"/>
              </a:rPr>
              <a:t>Key  Components  of an  ER-Model.</a:t>
            </a:r>
            <a:br>
              <a:rPr lang="en-US" sz="2000" dirty="0"/>
            </a:br>
            <a:r>
              <a:rPr lang="en-US" sz="1800" b="1" dirty="0"/>
              <a:t>1. Entities: </a:t>
            </a:r>
            <a:r>
              <a:rPr lang="en-US" dirty="0"/>
              <a:t>Objects or things in the real world with an independent existence. For example, Student, Course, and Instructor.</a:t>
            </a:r>
            <a:br>
              <a:rPr lang="en-US" dirty="0"/>
            </a:br>
            <a:r>
              <a:rPr lang="en-US" sz="1800" b="1" dirty="0"/>
              <a:t>2. Attributes: </a:t>
            </a:r>
            <a:r>
              <a:rPr lang="en-US" dirty="0"/>
              <a:t>Properties or characteristics of entities. For example, a Student entity might have attributes such as Student ID, Name, and Date Of Birth.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562922" y="1367481"/>
            <a:ext cx="5157787" cy="61783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E-COMMERCE WEBSITE</a:t>
            </a:r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3EF011-4E16-CFFC-A0C3-3EB42C47ED35}"/>
              </a:ext>
            </a:extLst>
          </p:cNvPr>
          <p:cNvSpPr txBox="1"/>
          <p:nvPr/>
        </p:nvSpPr>
        <p:spPr>
          <a:xfrm>
            <a:off x="561109" y="477982"/>
            <a:ext cx="11069782" cy="4130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sz="4000" b="1" u="sng" cap="all" spc="300" dirty="0">
                <a:latin typeface="Algerian" panose="04020705040A02060702" pitchFamily="82" charset="0"/>
                <a:ea typeface="+mj-ea"/>
                <a:cs typeface="+mj-cs"/>
              </a:rPr>
              <a:t>CONTRIBUTION OF EACH PARTNER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b="1" u="sng" cap="all" spc="3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QUERIES:</a:t>
            </a:r>
            <a:r>
              <a:rPr lang="en-US" sz="3200" b="1" cap="all" spc="3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 </a:t>
            </a:r>
            <a:r>
              <a:rPr lang="en-US" sz="3200" cap="all" spc="3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MOHIB ABDUL SAMAD, M.HUNAIN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b="1" u="sng" cap="all" spc="3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PRESENTATION:</a:t>
            </a:r>
            <a:r>
              <a:rPr lang="en-US" sz="3200" b="1" cap="all" spc="3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 </a:t>
            </a:r>
            <a:r>
              <a:rPr lang="en-US" sz="3200" cap="all" spc="3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ABBAS HYDER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sz="3200" b="1" u="sng" cap="all" spc="3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ER MODEL:</a:t>
            </a:r>
            <a:r>
              <a:rPr lang="en-US" sz="3200" b="1" cap="all" spc="3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 </a:t>
            </a:r>
            <a:r>
              <a:rPr lang="en-US" sz="3200" cap="all" spc="300" dirty="0">
                <a:solidFill>
                  <a:schemeClr val="bg1"/>
                </a:solidFill>
                <a:latin typeface="Algerian" panose="04020705040A02060702" pitchFamily="82" charset="0"/>
                <a:ea typeface="+mj-ea"/>
                <a:cs typeface="+mj-cs"/>
              </a:rPr>
              <a:t>HASHIR HASSAN</a:t>
            </a:r>
          </a:p>
        </p:txBody>
      </p:sp>
    </p:spTree>
    <p:extLst>
      <p:ext uri="{BB962C8B-B14F-4D97-AF65-F5344CB8AC3E}">
        <p14:creationId xmlns:p14="http://schemas.microsoft.com/office/powerpoint/2010/main" val="1283797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SQL QUERY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41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SQL QUERY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51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SQL QUERY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53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7A73-9E1A-5CCA-51B1-CE642EED5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Algerian" panose="04020705040A02060702" pitchFamily="82" charset="0"/>
              </a:rPr>
              <a:t>SQL QUERY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A2A6BB-D0A6-A582-6FD3-7B17A9E0DD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198784" y="1565565"/>
            <a:ext cx="5703254" cy="4655126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1FE8808-D867-C2B2-8589-D5B92108612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6289963" y="1565565"/>
            <a:ext cx="5703253" cy="4655126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559B6A-C558-AA11-1C17-DEDF55BC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76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E71848-B78E-4D58-BFA5-D2D5918911CD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16c05727-aa75-4e4a-9b5f-8a80a1165891"/>
    <ds:schemaRef ds:uri="71af3243-3dd4-4a8d-8c0d-dd76da1f02a5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273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Algerian</vt:lpstr>
      <vt:lpstr>Arial</vt:lpstr>
      <vt:lpstr>Baskerville Old Face</vt:lpstr>
      <vt:lpstr>Britannic Bold</vt:lpstr>
      <vt:lpstr>Calibri</vt:lpstr>
      <vt:lpstr>Calibri Light</vt:lpstr>
      <vt:lpstr>Forte</vt:lpstr>
      <vt:lpstr>Gill Sans</vt:lpstr>
      <vt:lpstr>Wingdings</vt:lpstr>
      <vt:lpstr>Office Theme</vt:lpstr>
      <vt:lpstr>E commerce website management system</vt:lpstr>
      <vt:lpstr>NAME OF TEAMMATES</vt:lpstr>
      <vt:lpstr>What is e-commerce ?</vt:lpstr>
      <vt:lpstr>ER-MODEL </vt:lpstr>
      <vt:lpstr>PowerPoint Presentation</vt:lpstr>
      <vt:lpstr>SQL QUERY</vt:lpstr>
      <vt:lpstr>SQL QUERY</vt:lpstr>
      <vt:lpstr>SQL QUERY</vt:lpstr>
      <vt:lpstr>SQL QUERY</vt:lpstr>
      <vt:lpstr>TABLES</vt:lpstr>
      <vt:lpstr>TABLES</vt:lpstr>
      <vt:lpstr>TABLES</vt:lpstr>
      <vt:lpstr>TABLES</vt:lpstr>
      <vt:lpstr>TABLES</vt:lpstr>
      <vt:lpstr>SQL QUERY</vt:lpstr>
      <vt:lpstr>SQL QUERY</vt:lpstr>
      <vt:lpstr>SQL QUERY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2024-06-01T17:55:59Z</dcterms:created>
  <dcterms:modified xsi:type="dcterms:W3CDTF">2024-06-02T19:47:22Z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